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sus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C4DAC-9C11-40D5-AC6B-49849365E263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561B-FA59-47CC-90CC-5B862F558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309C0-3C7F-4128-9904-C2169609C76C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BA8B-F577-48C8-BABD-736C4FB15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404CD-E176-4372-8266-ED8C79151A6B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F58B-DD41-4CE1-88D8-D87B7FA6F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3B06-3E41-469A-B387-B234DC641C8E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1B415-2625-4CA7-A773-CC4919B31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C8CA6-E715-4E80-90CF-7F946ED828DA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7421-3EE2-4DA8-A663-2B8F31A99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198F-BCFF-4E56-8270-F7E45D5016CF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4DD00-6EEA-479E-AAF5-2563B7421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12C3F-82B6-4D11-A2ED-E3985EEE3EA6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AB7B-C472-4E77-A000-92ECD5505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76C6-F036-4360-BE0A-FBABDD139BD2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471D-F28B-4AE3-B441-C17D35D5A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0E8B9-0E92-4103-9C56-3D864F0577D9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7C299-9EAC-4F9D-B754-3FA92B631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EC59F-0F92-4250-B54F-0E4D083D17EB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CEB5E-ED9A-4B2D-8188-9673669B9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8BE8C-8B12-494E-A1B8-CF15F54439E3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BC074-6848-46AE-80B3-7424B9E24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449077-1FB1-48C1-AE98-895BC387A3B1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225C1E-64B2-402F-A1A2-20EE18FE4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554038" y="306388"/>
            <a:ext cx="11253787" cy="50323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График выдачи направлений в детские сады города Кирова на </a:t>
            </a:r>
            <a:r>
              <a:rPr lang="ru-RU" sz="2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2025-2026 </a:t>
            </a:r>
            <a:r>
              <a:rPr lang="ru-RU" sz="2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учебный год</a:t>
            </a:r>
          </a:p>
        </p:txBody>
      </p:sp>
      <p:sp>
        <p:nvSpPr>
          <p:cNvPr id="6" name="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554038" y="1046163"/>
            <a:ext cx="1400175" cy="5032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Дата рождения ребенка</a:t>
            </a:r>
          </a:p>
        </p:txBody>
      </p:sp>
      <p:sp>
        <p:nvSpPr>
          <p:cNvPr id="7" name="Прямоугольник 6">
            <a:extLst>
              <a:ext uri="{FF2B5EF4-FFF2-40B4-BE49-F238E27FC236}"/>
            </a:extLst>
          </p:cNvPr>
          <p:cNvSpPr/>
          <p:nvPr/>
        </p:nvSpPr>
        <p:spPr>
          <a:xfrm>
            <a:off x="554038" y="1662113"/>
            <a:ext cx="1400175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31.08.202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/>
            </a:extLst>
          </p:cNvPr>
          <p:cNvSpPr/>
          <p:nvPr/>
        </p:nvSpPr>
        <p:spPr>
          <a:xfrm>
            <a:off x="2063750" y="1046163"/>
            <a:ext cx="1219200" cy="5032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Внеочередное право</a:t>
            </a:r>
          </a:p>
        </p:txBody>
      </p:sp>
      <p:sp>
        <p:nvSpPr>
          <p:cNvPr id="13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3394075" y="1033463"/>
            <a:ext cx="2689225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Первоочередное право</a:t>
            </a:r>
          </a:p>
        </p:txBody>
      </p:sp>
      <p:sp>
        <p:nvSpPr>
          <p:cNvPr id="15" name="Прямоугольник 14">
            <a:extLst>
              <a:ext uri="{FF2B5EF4-FFF2-40B4-BE49-F238E27FC236}"/>
            </a:extLst>
          </p:cNvPr>
          <p:cNvSpPr/>
          <p:nvPr/>
        </p:nvSpPr>
        <p:spPr>
          <a:xfrm>
            <a:off x="4835525" y="1358900"/>
            <a:ext cx="1260475" cy="20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16" name="Прямоугольник 15">
            <a:extLst>
              <a:ext uri="{FF2B5EF4-FFF2-40B4-BE49-F238E27FC236}"/>
            </a:extLst>
          </p:cNvPr>
          <p:cNvSpPr/>
          <p:nvPr/>
        </p:nvSpPr>
        <p:spPr>
          <a:xfrm>
            <a:off x="6237288" y="1033463"/>
            <a:ext cx="2716212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Преимущественное право</a:t>
            </a:r>
          </a:p>
        </p:txBody>
      </p:sp>
      <p:sp>
        <p:nvSpPr>
          <p:cNvPr id="17" name="Прямоугольник 16">
            <a:extLst>
              <a:ext uri="{FF2B5EF4-FFF2-40B4-BE49-F238E27FC236}"/>
            </a:extLst>
          </p:cNvPr>
          <p:cNvSpPr/>
          <p:nvPr/>
        </p:nvSpPr>
        <p:spPr>
          <a:xfrm>
            <a:off x="6251575" y="1354138"/>
            <a:ext cx="1333500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19" name="Прямоугольник 18">
            <a:extLst>
              <a:ext uri="{FF2B5EF4-FFF2-40B4-BE49-F238E27FC236}"/>
            </a:extLst>
          </p:cNvPr>
          <p:cNvSpPr/>
          <p:nvPr/>
        </p:nvSpPr>
        <p:spPr>
          <a:xfrm>
            <a:off x="9107488" y="1033463"/>
            <a:ext cx="2700337" cy="212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льгот</a:t>
            </a:r>
          </a:p>
        </p:txBody>
      </p:sp>
      <p:sp>
        <p:nvSpPr>
          <p:cNvPr id="22" name="Прямоугольник 21">
            <a:extLst>
              <a:ext uri="{FF2B5EF4-FFF2-40B4-BE49-F238E27FC236}"/>
            </a:extLst>
          </p:cNvPr>
          <p:cNvSpPr/>
          <p:nvPr/>
        </p:nvSpPr>
        <p:spPr>
          <a:xfrm>
            <a:off x="9102725" y="1355725"/>
            <a:ext cx="1333500" cy="209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23" name="Прямоугольник 22">
            <a:extLst>
              <a:ext uri="{FF2B5EF4-FFF2-40B4-BE49-F238E27FC236}"/>
            </a:extLst>
          </p:cNvPr>
          <p:cNvSpPr/>
          <p:nvPr/>
        </p:nvSpPr>
        <p:spPr>
          <a:xfrm>
            <a:off x="3400425" y="1338263"/>
            <a:ext cx="1333500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24" name="Прямоугольник 23">
            <a:extLst>
              <a:ext uri="{FF2B5EF4-FFF2-40B4-BE49-F238E27FC236}"/>
            </a:extLst>
          </p:cNvPr>
          <p:cNvSpPr/>
          <p:nvPr/>
        </p:nvSpPr>
        <p:spPr>
          <a:xfrm>
            <a:off x="7672388" y="1358900"/>
            <a:ext cx="1281112" cy="20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25" name="Прямоугольник 24">
            <a:extLst>
              <a:ext uri="{FF2B5EF4-FFF2-40B4-BE49-F238E27FC236}"/>
            </a:extLst>
          </p:cNvPr>
          <p:cNvSpPr/>
          <p:nvPr/>
        </p:nvSpPr>
        <p:spPr>
          <a:xfrm>
            <a:off x="10545763" y="1366838"/>
            <a:ext cx="1262062" cy="2047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26" name="Прямоугольник 25">
            <a:extLst>
              <a:ext uri="{FF2B5EF4-FFF2-40B4-BE49-F238E27FC236}"/>
            </a:extLst>
          </p:cNvPr>
          <p:cNvSpPr/>
          <p:nvPr/>
        </p:nvSpPr>
        <p:spPr>
          <a:xfrm>
            <a:off x="554038" y="2124075"/>
            <a:ext cx="1400175" cy="3460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31.08.202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/>
            </a:extLst>
          </p:cNvPr>
          <p:cNvSpPr/>
          <p:nvPr/>
        </p:nvSpPr>
        <p:spPr>
          <a:xfrm>
            <a:off x="2063750" y="2124075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31.03.2025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/>
            </a:extLst>
          </p:cNvPr>
          <p:cNvSpPr/>
          <p:nvPr/>
        </p:nvSpPr>
        <p:spPr>
          <a:xfrm>
            <a:off x="554038" y="2586038"/>
            <a:ext cx="1400175" cy="3460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31.12.202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/>
            </a:extLst>
          </p:cNvPr>
          <p:cNvSpPr/>
          <p:nvPr/>
        </p:nvSpPr>
        <p:spPr>
          <a:xfrm>
            <a:off x="3394075" y="2124075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/>
            </a:extLst>
          </p:cNvPr>
          <p:cNvSpPr/>
          <p:nvPr/>
        </p:nvSpPr>
        <p:spPr>
          <a:xfrm>
            <a:off x="4835525" y="2128838"/>
            <a:ext cx="1260475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/>
            </a:extLst>
          </p:cNvPr>
          <p:cNvSpPr/>
          <p:nvPr/>
        </p:nvSpPr>
        <p:spPr>
          <a:xfrm>
            <a:off x="6251575" y="2127250"/>
            <a:ext cx="13335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/>
            </a:extLst>
          </p:cNvPr>
          <p:cNvSpPr/>
          <p:nvPr/>
        </p:nvSpPr>
        <p:spPr>
          <a:xfrm>
            <a:off x="7691438" y="2124075"/>
            <a:ext cx="1260475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/>
            </a:extLst>
          </p:cNvPr>
          <p:cNvSpPr/>
          <p:nvPr/>
        </p:nvSpPr>
        <p:spPr>
          <a:xfrm>
            <a:off x="9102725" y="2124075"/>
            <a:ext cx="13335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/>
            </a:extLst>
          </p:cNvPr>
          <p:cNvSpPr/>
          <p:nvPr/>
        </p:nvSpPr>
        <p:spPr>
          <a:xfrm>
            <a:off x="10545763" y="2124075"/>
            <a:ext cx="1287462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/>
            </a:extLst>
          </p:cNvPr>
          <p:cNvSpPr/>
          <p:nvPr/>
        </p:nvSpPr>
        <p:spPr>
          <a:xfrm>
            <a:off x="2063750" y="2586038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/>
            </a:extLst>
          </p:cNvPr>
          <p:cNvSpPr/>
          <p:nvPr/>
        </p:nvSpPr>
        <p:spPr>
          <a:xfrm>
            <a:off x="3405188" y="2586038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01.04.2025 – 04.04.2025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/>
            </a:extLst>
          </p:cNvPr>
          <p:cNvSpPr/>
          <p:nvPr/>
        </p:nvSpPr>
        <p:spPr>
          <a:xfrm>
            <a:off x="4835525" y="2578100"/>
            <a:ext cx="1260475" cy="811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24.04.2025 – 25.04.2025</a:t>
            </a:r>
          </a:p>
        </p:txBody>
      </p:sp>
      <p:sp>
        <p:nvSpPr>
          <p:cNvPr id="45" name="Прямоугольник 44">
            <a:extLst>
              <a:ext uri="{FF2B5EF4-FFF2-40B4-BE49-F238E27FC236}"/>
            </a:extLst>
          </p:cNvPr>
          <p:cNvSpPr/>
          <p:nvPr/>
        </p:nvSpPr>
        <p:spPr>
          <a:xfrm>
            <a:off x="6261100" y="2578100"/>
            <a:ext cx="13335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01.04.2025 – 04.04.2025</a:t>
            </a:r>
          </a:p>
        </p:txBody>
      </p:sp>
      <p:sp>
        <p:nvSpPr>
          <p:cNvPr id="46" name="Прямоугольник 45">
            <a:extLst>
              <a:ext uri="{FF2B5EF4-FFF2-40B4-BE49-F238E27FC236}"/>
            </a:extLst>
          </p:cNvPr>
          <p:cNvSpPr/>
          <p:nvPr/>
        </p:nvSpPr>
        <p:spPr>
          <a:xfrm>
            <a:off x="7691438" y="2578100"/>
            <a:ext cx="1260475" cy="811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24.04.2025 – 25.04.2025</a:t>
            </a:r>
          </a:p>
        </p:txBody>
      </p:sp>
      <p:sp>
        <p:nvSpPr>
          <p:cNvPr id="47" name="Прямоугольник 46">
            <a:extLst>
              <a:ext uri="{FF2B5EF4-FFF2-40B4-BE49-F238E27FC236}"/>
            </a:extLst>
          </p:cNvPr>
          <p:cNvSpPr/>
          <p:nvPr/>
        </p:nvSpPr>
        <p:spPr>
          <a:xfrm>
            <a:off x="9102725" y="2578100"/>
            <a:ext cx="13335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07.04.2025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11.04.2025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10545763" y="2568575"/>
            <a:ext cx="1287462" cy="8286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24.04.2025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25.04.2025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/>
            </a:extLst>
          </p:cNvPr>
          <p:cNvSpPr/>
          <p:nvPr/>
        </p:nvSpPr>
        <p:spPr>
          <a:xfrm>
            <a:off x="554038" y="3048000"/>
            <a:ext cx="1400175" cy="3460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01.01.2022– 31.08.2022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/>
            </a:extLst>
          </p:cNvPr>
          <p:cNvSpPr/>
          <p:nvPr/>
        </p:nvSpPr>
        <p:spPr>
          <a:xfrm>
            <a:off x="2063750" y="3048000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/>
            </a:extLst>
          </p:cNvPr>
          <p:cNvSpPr/>
          <p:nvPr/>
        </p:nvSpPr>
        <p:spPr>
          <a:xfrm>
            <a:off x="3405188" y="3048000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14.04.2025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16.04.2025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/>
            </a:extLst>
          </p:cNvPr>
          <p:cNvSpPr/>
          <p:nvPr/>
        </p:nvSpPr>
        <p:spPr>
          <a:xfrm>
            <a:off x="6261100" y="3046413"/>
            <a:ext cx="13335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14.04.2025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16.04.2025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3411538" y="5387975"/>
            <a:ext cx="1316037" cy="3444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18.06.2025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20.06.2025</a:t>
            </a:r>
          </a:p>
        </p:txBody>
      </p:sp>
      <p:sp>
        <p:nvSpPr>
          <p:cNvPr id="55" name="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9102725" y="3052763"/>
            <a:ext cx="1333500" cy="3444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17.04.2025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23.04.2025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/>
            </a:extLst>
          </p:cNvPr>
          <p:cNvSpPr/>
          <p:nvPr/>
        </p:nvSpPr>
        <p:spPr>
          <a:xfrm>
            <a:off x="554038" y="3509963"/>
            <a:ext cx="1400175" cy="346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01.09.2022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31.08.2023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/>
            </a:extLst>
          </p:cNvPr>
          <p:cNvSpPr/>
          <p:nvPr/>
        </p:nvSpPr>
        <p:spPr>
          <a:xfrm>
            <a:off x="2063750" y="3509963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28.04.2025-29.04.2025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/>
            </a:extLst>
          </p:cNvPr>
          <p:cNvSpPr/>
          <p:nvPr/>
        </p:nvSpPr>
        <p:spPr>
          <a:xfrm>
            <a:off x="3411538" y="3506788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/>
            </a:extLst>
          </p:cNvPr>
          <p:cNvSpPr/>
          <p:nvPr/>
        </p:nvSpPr>
        <p:spPr>
          <a:xfrm>
            <a:off x="4841875" y="3506788"/>
            <a:ext cx="1260475" cy="3444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/>
            </a:extLst>
          </p:cNvPr>
          <p:cNvSpPr/>
          <p:nvPr/>
        </p:nvSpPr>
        <p:spPr>
          <a:xfrm>
            <a:off x="6280150" y="3505200"/>
            <a:ext cx="13335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/>
            </a:extLst>
          </p:cNvPr>
          <p:cNvSpPr/>
          <p:nvPr/>
        </p:nvSpPr>
        <p:spPr>
          <a:xfrm>
            <a:off x="7710488" y="3509963"/>
            <a:ext cx="1260475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/>
            </a:extLst>
          </p:cNvPr>
          <p:cNvSpPr/>
          <p:nvPr/>
        </p:nvSpPr>
        <p:spPr>
          <a:xfrm>
            <a:off x="9099550" y="3498850"/>
            <a:ext cx="1357313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>
            <a:extLst>
              <a:ext uri="{FF2B5EF4-FFF2-40B4-BE49-F238E27FC236}"/>
            </a:extLst>
          </p:cNvPr>
          <p:cNvSpPr/>
          <p:nvPr/>
        </p:nvSpPr>
        <p:spPr>
          <a:xfrm>
            <a:off x="10545763" y="3498850"/>
            <a:ext cx="1295400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Прямоугольник 64">
            <a:extLst>
              <a:ext uri="{FF2B5EF4-FFF2-40B4-BE49-F238E27FC236}"/>
            </a:extLst>
          </p:cNvPr>
          <p:cNvSpPr/>
          <p:nvPr/>
        </p:nvSpPr>
        <p:spPr>
          <a:xfrm>
            <a:off x="554038" y="3978275"/>
            <a:ext cx="1400175" cy="346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01.09.2022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31.12.2022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Прямоугольник 65">
            <a:extLst>
              <a:ext uri="{FF2B5EF4-FFF2-40B4-BE49-F238E27FC236}"/>
            </a:extLst>
          </p:cNvPr>
          <p:cNvSpPr/>
          <p:nvPr/>
        </p:nvSpPr>
        <p:spPr>
          <a:xfrm>
            <a:off x="2063750" y="3970338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/>
            </a:extLst>
          </p:cNvPr>
          <p:cNvSpPr/>
          <p:nvPr/>
        </p:nvSpPr>
        <p:spPr>
          <a:xfrm>
            <a:off x="3411538" y="3967163"/>
            <a:ext cx="1333500" cy="3571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12.05.2025 -15.05.2025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/>
            </a:extLst>
          </p:cNvPr>
          <p:cNvSpPr/>
          <p:nvPr/>
        </p:nvSpPr>
        <p:spPr>
          <a:xfrm>
            <a:off x="4841875" y="3956050"/>
            <a:ext cx="1260475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09.06.2025 - 10.06.2025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/>
            </a:extLst>
          </p:cNvPr>
          <p:cNvSpPr/>
          <p:nvPr/>
        </p:nvSpPr>
        <p:spPr>
          <a:xfrm>
            <a:off x="6272213" y="3951288"/>
            <a:ext cx="1333500" cy="3730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12.05.2025 -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15.05.2025</a:t>
            </a:r>
          </a:p>
        </p:txBody>
      </p:sp>
      <p:sp>
        <p:nvSpPr>
          <p:cNvPr id="70" name="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7702550" y="3948113"/>
            <a:ext cx="1260475" cy="846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09.06.2025 - 10.06.2025</a:t>
            </a:r>
          </a:p>
        </p:txBody>
      </p:sp>
      <p:sp>
        <p:nvSpPr>
          <p:cNvPr id="71" name="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9099550" y="3943350"/>
            <a:ext cx="1357313" cy="363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19.05.2025 -23.05.2025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54038" y="4448175"/>
            <a:ext cx="1400175" cy="346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01.01.2023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31.08.2023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/>
            </a:extLst>
          </p:cNvPr>
          <p:cNvSpPr/>
          <p:nvPr/>
        </p:nvSpPr>
        <p:spPr>
          <a:xfrm>
            <a:off x="2063750" y="4449763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/>
            </a:extLst>
          </p:cNvPr>
          <p:cNvSpPr/>
          <p:nvPr/>
        </p:nvSpPr>
        <p:spPr>
          <a:xfrm>
            <a:off x="3413125" y="4437063"/>
            <a:ext cx="1335088" cy="3571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26.05.2025-30.05.2025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/>
            </a:extLst>
          </p:cNvPr>
          <p:cNvSpPr/>
          <p:nvPr/>
        </p:nvSpPr>
        <p:spPr>
          <a:xfrm>
            <a:off x="6272213" y="4432300"/>
            <a:ext cx="1333500" cy="376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26.05.2025-30.05.2025</a:t>
            </a:r>
          </a:p>
        </p:txBody>
      </p:sp>
      <p:sp>
        <p:nvSpPr>
          <p:cNvPr id="79" name="Прямоугольник 78">
            <a:extLst>
              <a:ext uri="{FF2B5EF4-FFF2-40B4-BE49-F238E27FC236}"/>
            </a:extLst>
          </p:cNvPr>
          <p:cNvSpPr/>
          <p:nvPr/>
        </p:nvSpPr>
        <p:spPr>
          <a:xfrm>
            <a:off x="9102725" y="4429125"/>
            <a:ext cx="1354138" cy="3794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02.06.2025 - 06.06.2025</a:t>
            </a:r>
          </a:p>
        </p:txBody>
      </p:sp>
      <p:sp>
        <p:nvSpPr>
          <p:cNvPr id="84" name="Прямоугольник 83">
            <a:extLst>
              <a:ext uri="{FF2B5EF4-FFF2-40B4-BE49-F238E27FC236}"/>
            </a:extLst>
          </p:cNvPr>
          <p:cNvSpPr/>
          <p:nvPr/>
        </p:nvSpPr>
        <p:spPr>
          <a:xfrm>
            <a:off x="554038" y="5405438"/>
            <a:ext cx="1400175" cy="3460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01.09.2023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31.12.2023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>
            <a:extLst>
              <a:ext uri="{FF2B5EF4-FFF2-40B4-BE49-F238E27FC236}"/>
            </a:extLst>
          </p:cNvPr>
          <p:cNvSpPr/>
          <p:nvPr/>
        </p:nvSpPr>
        <p:spPr>
          <a:xfrm>
            <a:off x="2074863" y="4922838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16.06.2025 -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17.06.2025</a:t>
            </a:r>
          </a:p>
        </p:txBody>
      </p:sp>
      <p:sp>
        <p:nvSpPr>
          <p:cNvPr id="92" name="Прямоугольник 91">
            <a:extLst>
              <a:ext uri="{FF2B5EF4-FFF2-40B4-BE49-F238E27FC236}"/>
            </a:extLst>
          </p:cNvPr>
          <p:cNvSpPr/>
          <p:nvPr/>
        </p:nvSpPr>
        <p:spPr>
          <a:xfrm>
            <a:off x="10545763" y="3943350"/>
            <a:ext cx="1303337" cy="865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09.06.2025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-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10.06.2025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>
            <a:extLst>
              <a:ext uri="{FF2B5EF4-FFF2-40B4-BE49-F238E27FC236}"/>
            </a:extLst>
          </p:cNvPr>
          <p:cNvSpPr/>
          <p:nvPr/>
        </p:nvSpPr>
        <p:spPr>
          <a:xfrm>
            <a:off x="9121775" y="5386388"/>
            <a:ext cx="1335088" cy="374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23.06.2025 -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27.06.2025</a:t>
            </a:r>
          </a:p>
        </p:txBody>
      </p:sp>
      <p:sp>
        <p:nvSpPr>
          <p:cNvPr id="72" name="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3394075" y="4910138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/>
            </a:extLst>
          </p:cNvPr>
          <p:cNvSpPr/>
          <p:nvPr/>
        </p:nvSpPr>
        <p:spPr>
          <a:xfrm>
            <a:off x="4841875" y="4918075"/>
            <a:ext cx="1268413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6272213" y="4911725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>
            <a:extLst>
              <a:ext uri="{FF2B5EF4-FFF2-40B4-BE49-F238E27FC236}"/>
            </a:extLst>
          </p:cNvPr>
          <p:cNvSpPr/>
          <p:nvPr/>
        </p:nvSpPr>
        <p:spPr>
          <a:xfrm>
            <a:off x="7710488" y="4910138"/>
            <a:ext cx="1260475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/>
            </a:extLst>
          </p:cNvPr>
          <p:cNvSpPr/>
          <p:nvPr/>
        </p:nvSpPr>
        <p:spPr>
          <a:xfrm>
            <a:off x="9123363" y="4911725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Прямоугольник 89">
            <a:extLst>
              <a:ext uri="{FF2B5EF4-FFF2-40B4-BE49-F238E27FC236}"/>
            </a:extLst>
          </p:cNvPr>
          <p:cNvSpPr/>
          <p:nvPr/>
        </p:nvSpPr>
        <p:spPr>
          <a:xfrm>
            <a:off x="10561638" y="4910138"/>
            <a:ext cx="1287462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Прямоугольник 94">
            <a:extLst>
              <a:ext uri="{FF2B5EF4-FFF2-40B4-BE49-F238E27FC236}"/>
            </a:extLst>
          </p:cNvPr>
          <p:cNvSpPr/>
          <p:nvPr/>
        </p:nvSpPr>
        <p:spPr>
          <a:xfrm>
            <a:off x="554038" y="5873750"/>
            <a:ext cx="1400175" cy="3460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01.01.202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4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31.08.202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4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Прямоугольник 95">
            <a:extLst>
              <a:ext uri="{FF2B5EF4-FFF2-40B4-BE49-F238E27FC236}"/>
            </a:extLst>
          </p:cNvPr>
          <p:cNvSpPr/>
          <p:nvPr/>
        </p:nvSpPr>
        <p:spPr>
          <a:xfrm>
            <a:off x="2074863" y="5397500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Прямоугольник 98">
            <a:extLst>
              <a:ext uri="{FF2B5EF4-FFF2-40B4-BE49-F238E27FC236}"/>
            </a:extLst>
          </p:cNvPr>
          <p:cNvSpPr/>
          <p:nvPr/>
        </p:nvSpPr>
        <p:spPr>
          <a:xfrm>
            <a:off x="2060575" y="1685925"/>
            <a:ext cx="9756775" cy="33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24.03.2025 - 28.03.2025</a:t>
            </a:r>
          </a:p>
        </p:txBody>
      </p:sp>
      <p:sp>
        <p:nvSpPr>
          <p:cNvPr id="100" name="Прямоугольник 99">
            <a:extLst>
              <a:ext uri="{FF2B5EF4-FFF2-40B4-BE49-F238E27FC236}"/>
            </a:extLst>
          </p:cNvPr>
          <p:cNvSpPr/>
          <p:nvPr/>
        </p:nvSpPr>
        <p:spPr>
          <a:xfrm>
            <a:off x="554038" y="4926013"/>
            <a:ext cx="1400175" cy="3460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01.09.202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31.08.202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4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>
            <a:extLst>
              <a:ext uri="{FF2B5EF4-FFF2-40B4-BE49-F238E27FC236}"/>
            </a:extLst>
          </p:cNvPr>
          <p:cNvSpPr/>
          <p:nvPr/>
        </p:nvSpPr>
        <p:spPr>
          <a:xfrm>
            <a:off x="2074863" y="5862638"/>
            <a:ext cx="12192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Прямоугольник 102">
            <a:extLst>
              <a:ext uri="{FF2B5EF4-FFF2-40B4-BE49-F238E27FC236}"/>
            </a:extLst>
          </p:cNvPr>
          <p:cNvSpPr/>
          <p:nvPr/>
        </p:nvSpPr>
        <p:spPr>
          <a:xfrm>
            <a:off x="3411538" y="5854700"/>
            <a:ext cx="1316037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30.06.2025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03.07.2025</a:t>
            </a:r>
          </a:p>
        </p:txBody>
      </p:sp>
      <p:sp>
        <p:nvSpPr>
          <p:cNvPr id="104" name="Прямоугольник 103">
            <a:extLst>
              <a:ext uri="{FF2B5EF4-FFF2-40B4-BE49-F238E27FC236}"/>
            </a:extLst>
          </p:cNvPr>
          <p:cNvSpPr/>
          <p:nvPr/>
        </p:nvSpPr>
        <p:spPr>
          <a:xfrm>
            <a:off x="4856163" y="5386388"/>
            <a:ext cx="1254125" cy="8112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14.07.2025 -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17.07.2025</a:t>
            </a:r>
          </a:p>
        </p:txBody>
      </p:sp>
      <p:sp>
        <p:nvSpPr>
          <p:cNvPr id="105" name="Прямоугольник 104">
            <a:extLst>
              <a:ext uri="{FF2B5EF4-FFF2-40B4-BE49-F238E27FC236}"/>
            </a:extLst>
          </p:cNvPr>
          <p:cNvSpPr/>
          <p:nvPr/>
        </p:nvSpPr>
        <p:spPr>
          <a:xfrm>
            <a:off x="6272213" y="5386388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18.06.2025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20.06.2025</a:t>
            </a:r>
          </a:p>
        </p:txBody>
      </p:sp>
      <p:sp>
        <p:nvSpPr>
          <p:cNvPr id="106" name="Прямоугольник 105">
            <a:extLst>
              <a:ext uri="{FF2B5EF4-FFF2-40B4-BE49-F238E27FC236}"/>
            </a:extLst>
          </p:cNvPr>
          <p:cNvSpPr/>
          <p:nvPr/>
        </p:nvSpPr>
        <p:spPr>
          <a:xfrm>
            <a:off x="7718425" y="5386388"/>
            <a:ext cx="1260475" cy="8112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14.07.2025 - 17.07.2025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7" name="Прямоугольник 106">
            <a:extLst>
              <a:ext uri="{FF2B5EF4-FFF2-40B4-BE49-F238E27FC236}"/>
            </a:extLst>
          </p:cNvPr>
          <p:cNvSpPr/>
          <p:nvPr/>
        </p:nvSpPr>
        <p:spPr>
          <a:xfrm>
            <a:off x="6296025" y="5853113"/>
            <a:ext cx="1333500" cy="346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30.06.2025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03.07.2025</a:t>
            </a:r>
          </a:p>
        </p:txBody>
      </p:sp>
      <p:sp>
        <p:nvSpPr>
          <p:cNvPr id="108" name="Прямоугольник 107">
            <a:extLst>
              <a:ext uri="{FF2B5EF4-FFF2-40B4-BE49-F238E27FC236}"/>
            </a:extLst>
          </p:cNvPr>
          <p:cNvSpPr/>
          <p:nvPr/>
        </p:nvSpPr>
        <p:spPr>
          <a:xfrm>
            <a:off x="9121775" y="5838825"/>
            <a:ext cx="1335088" cy="374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07.07.2025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-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10.07.2025</a:t>
            </a:r>
          </a:p>
        </p:txBody>
      </p:sp>
      <p:sp>
        <p:nvSpPr>
          <p:cNvPr id="109" name="Прямоугольник 108">
            <a:extLst>
              <a:ext uri="{FF2B5EF4-FFF2-40B4-BE49-F238E27FC236}"/>
            </a:extLst>
          </p:cNvPr>
          <p:cNvSpPr/>
          <p:nvPr/>
        </p:nvSpPr>
        <p:spPr>
          <a:xfrm>
            <a:off x="10561638" y="5386388"/>
            <a:ext cx="1287462" cy="8334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14.07.2025 - 17.07.2025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554038" y="444500"/>
            <a:ext cx="11253787" cy="50323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График выдачи направлений в детские сады города Кирова на </a:t>
            </a:r>
            <a:r>
              <a:rPr lang="ru-RU" sz="2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2025-2026 </a:t>
            </a:r>
            <a:r>
              <a:rPr lang="ru-RU" sz="2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учебный год</a:t>
            </a:r>
          </a:p>
        </p:txBody>
      </p:sp>
      <p:sp>
        <p:nvSpPr>
          <p:cNvPr id="6" name="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554038" y="1163638"/>
            <a:ext cx="1400175" cy="50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Дата рождения ребенка</a:t>
            </a:r>
          </a:p>
        </p:txBody>
      </p:sp>
      <p:sp>
        <p:nvSpPr>
          <p:cNvPr id="8" name="Прямоугольник 7">
            <a:extLst>
              <a:ext uri="{FF2B5EF4-FFF2-40B4-BE49-F238E27FC236}"/>
            </a:extLst>
          </p:cNvPr>
          <p:cNvSpPr/>
          <p:nvPr/>
        </p:nvSpPr>
        <p:spPr>
          <a:xfrm>
            <a:off x="2063750" y="1160463"/>
            <a:ext cx="1219200" cy="506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Внеочередное право</a:t>
            </a:r>
          </a:p>
        </p:txBody>
      </p:sp>
      <p:sp>
        <p:nvSpPr>
          <p:cNvPr id="13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3403600" y="1165225"/>
            <a:ext cx="2690813" cy="217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Первоочередное право</a:t>
            </a:r>
          </a:p>
        </p:txBody>
      </p:sp>
      <p:sp>
        <p:nvSpPr>
          <p:cNvPr id="15" name="Прямоугольник 14">
            <a:extLst>
              <a:ext uri="{FF2B5EF4-FFF2-40B4-BE49-F238E27FC236}"/>
            </a:extLst>
          </p:cNvPr>
          <p:cNvSpPr/>
          <p:nvPr/>
        </p:nvSpPr>
        <p:spPr>
          <a:xfrm>
            <a:off x="4833938" y="1439863"/>
            <a:ext cx="1260475" cy="234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16" name="Прямоугольник 15">
            <a:extLst>
              <a:ext uri="{FF2B5EF4-FFF2-40B4-BE49-F238E27FC236}"/>
            </a:extLst>
          </p:cNvPr>
          <p:cNvSpPr/>
          <p:nvPr/>
        </p:nvSpPr>
        <p:spPr>
          <a:xfrm>
            <a:off x="6242050" y="1160463"/>
            <a:ext cx="2716213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Преимущественное право</a:t>
            </a:r>
          </a:p>
        </p:txBody>
      </p:sp>
      <p:sp>
        <p:nvSpPr>
          <p:cNvPr id="17" name="Прямоугольник 16">
            <a:extLst>
              <a:ext uri="{FF2B5EF4-FFF2-40B4-BE49-F238E27FC236}"/>
            </a:extLst>
          </p:cNvPr>
          <p:cNvSpPr/>
          <p:nvPr/>
        </p:nvSpPr>
        <p:spPr>
          <a:xfrm>
            <a:off x="6261100" y="1449388"/>
            <a:ext cx="1333500" cy="225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19" name="Прямоугольник 18">
            <a:extLst>
              <a:ext uri="{FF2B5EF4-FFF2-40B4-BE49-F238E27FC236}"/>
            </a:extLst>
          </p:cNvPr>
          <p:cNvSpPr/>
          <p:nvPr/>
        </p:nvSpPr>
        <p:spPr>
          <a:xfrm>
            <a:off x="9102725" y="1160463"/>
            <a:ext cx="2700338" cy="2238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льгот</a:t>
            </a:r>
          </a:p>
        </p:txBody>
      </p:sp>
      <p:sp>
        <p:nvSpPr>
          <p:cNvPr id="22" name="Прямоугольник 21">
            <a:extLst>
              <a:ext uri="{FF2B5EF4-FFF2-40B4-BE49-F238E27FC236}"/>
            </a:extLst>
          </p:cNvPr>
          <p:cNvSpPr/>
          <p:nvPr/>
        </p:nvSpPr>
        <p:spPr>
          <a:xfrm>
            <a:off x="9102725" y="1449388"/>
            <a:ext cx="1333500" cy="212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23" name="Прямоугольник 22">
            <a:extLst>
              <a:ext uri="{FF2B5EF4-FFF2-40B4-BE49-F238E27FC236}"/>
            </a:extLst>
          </p:cNvPr>
          <p:cNvSpPr/>
          <p:nvPr/>
        </p:nvSpPr>
        <p:spPr>
          <a:xfrm>
            <a:off x="3400425" y="1449388"/>
            <a:ext cx="1333500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24" name="Прямоугольник 23">
            <a:extLst>
              <a:ext uri="{FF2B5EF4-FFF2-40B4-BE49-F238E27FC236}"/>
            </a:extLst>
          </p:cNvPr>
          <p:cNvSpPr/>
          <p:nvPr/>
        </p:nvSpPr>
        <p:spPr>
          <a:xfrm>
            <a:off x="7710488" y="1449388"/>
            <a:ext cx="1263650" cy="217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25" name="Прямоугольник 24">
            <a:extLst>
              <a:ext uri="{FF2B5EF4-FFF2-40B4-BE49-F238E27FC236}"/>
            </a:extLst>
          </p:cNvPr>
          <p:cNvSpPr/>
          <p:nvPr/>
        </p:nvSpPr>
        <p:spPr>
          <a:xfrm>
            <a:off x="10545763" y="1439863"/>
            <a:ext cx="1262062" cy="22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81" name="Прямоугольник 80">
            <a:extLst>
              <a:ext uri="{FF2B5EF4-FFF2-40B4-BE49-F238E27FC236}"/>
            </a:extLst>
          </p:cNvPr>
          <p:cNvSpPr/>
          <p:nvPr/>
        </p:nvSpPr>
        <p:spPr>
          <a:xfrm>
            <a:off x="554038" y="2824163"/>
            <a:ext cx="1400175" cy="346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Коррекция</a:t>
            </a:r>
          </a:p>
        </p:txBody>
      </p:sp>
      <p:sp>
        <p:nvSpPr>
          <p:cNvPr id="82" name="Прямоугольник 81">
            <a:extLst>
              <a:ext uri="{FF2B5EF4-FFF2-40B4-BE49-F238E27FC236}"/>
            </a:extLst>
          </p:cNvPr>
          <p:cNvSpPr/>
          <p:nvPr/>
        </p:nvSpPr>
        <p:spPr>
          <a:xfrm>
            <a:off x="2078038" y="2822575"/>
            <a:ext cx="1333500" cy="179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Регистрация в г. Кирове</a:t>
            </a:r>
          </a:p>
        </p:txBody>
      </p:sp>
      <p:sp>
        <p:nvSpPr>
          <p:cNvPr id="83" name="Прямоугольник 82">
            <a:extLst>
              <a:ext uri="{FF2B5EF4-FFF2-40B4-BE49-F238E27FC236}"/>
            </a:extLst>
          </p:cNvPr>
          <p:cNvSpPr/>
          <p:nvPr/>
        </p:nvSpPr>
        <p:spPr>
          <a:xfrm>
            <a:off x="3576638" y="2822575"/>
            <a:ext cx="1262062" cy="1746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85" name="Прямоугольник 84">
            <a:extLst>
              <a:ext uri="{FF2B5EF4-FFF2-40B4-BE49-F238E27FC236}"/>
            </a:extLst>
          </p:cNvPr>
          <p:cNvSpPr/>
          <p:nvPr/>
        </p:nvSpPr>
        <p:spPr>
          <a:xfrm>
            <a:off x="554038" y="2012950"/>
            <a:ext cx="1400175" cy="347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201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8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–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</a:t>
            </a:r>
            <a:r>
              <a:rPr lang="en-US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/>
            </a:extLst>
          </p:cNvPr>
          <p:cNvSpPr/>
          <p:nvPr/>
        </p:nvSpPr>
        <p:spPr>
          <a:xfrm>
            <a:off x="2078038" y="3165475"/>
            <a:ext cx="1333500" cy="3317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02.06.2025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-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20.06.2025</a:t>
            </a:r>
          </a:p>
        </p:txBody>
      </p:sp>
      <p:sp>
        <p:nvSpPr>
          <p:cNvPr id="87" name="Прямоугольник 86">
            <a:extLst>
              <a:ext uri="{FF2B5EF4-FFF2-40B4-BE49-F238E27FC236}"/>
            </a:extLst>
          </p:cNvPr>
          <p:cNvSpPr/>
          <p:nvPr/>
        </p:nvSpPr>
        <p:spPr>
          <a:xfrm>
            <a:off x="3576638" y="3167063"/>
            <a:ext cx="1285875" cy="342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23.06.2025 -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26.06.2025</a:t>
            </a:r>
          </a:p>
        </p:txBody>
      </p:sp>
      <p:sp>
        <p:nvSpPr>
          <p:cNvPr id="88" name="Прямоугольник 87">
            <a:extLst>
              <a:ext uri="{FF2B5EF4-FFF2-40B4-BE49-F238E27FC236}"/>
            </a:extLst>
          </p:cNvPr>
          <p:cNvSpPr/>
          <p:nvPr/>
        </p:nvSpPr>
        <p:spPr>
          <a:xfrm>
            <a:off x="2063750" y="2030413"/>
            <a:ext cx="9739313" cy="33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17.06.2025 - 20.06.2025</a:t>
            </a:r>
            <a:endParaRPr lang="ru-RU" sz="1050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186</Words>
  <Application>Microsoft Office PowerPoint</Application>
  <PresentationFormat>Произвольный</PresentationFormat>
  <Paragraphs>76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Calibri</vt:lpstr>
      <vt:lpstr>Arial</vt:lpstr>
      <vt:lpstr>Calibri Light</vt:lpstr>
      <vt:lpstr>Bahnschrift Light SemiCondensed</vt:lpstr>
      <vt:lpstr>Times New Roman</vt:lpstr>
      <vt:lpstr>Тема Office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Ksusha</dc:creator>
  <cp:lastModifiedBy>Людмила</cp:lastModifiedBy>
  <cp:revision>46</cp:revision>
  <cp:lastPrinted>2025-03-19T09:48:26Z</cp:lastPrinted>
  <dcterms:created xsi:type="dcterms:W3CDTF">2022-04-02T08:29:45Z</dcterms:created>
  <dcterms:modified xsi:type="dcterms:W3CDTF">2025-03-27T07:58:26Z</dcterms:modified>
</cp:coreProperties>
</file>